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nter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09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cloudlens-g34-static.s3-website.ap-south-1.amazonaws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CloudLens: Serverless Image Processing &amp; Moderation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Unlocking enterprise-grade image processing and moderation for platforms of all sizes, powered by serverless technology.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45A90C-40DA-C5B3-D6EA-1DCA515F659A}"/>
              </a:ext>
            </a:extLst>
          </p:cNvPr>
          <p:cNvSpPr/>
          <p:nvPr/>
        </p:nvSpPr>
        <p:spPr>
          <a:xfrm>
            <a:off x="12541956" y="7699022"/>
            <a:ext cx="2088444" cy="5305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10041850" cy="517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Real-World Problem: Scaling Image Platforms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724138" y="1499949"/>
            <a:ext cx="6487597" cy="2696647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38570" y="1714381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305" y="1884997"/>
            <a:ext cx="279202" cy="2792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8570" y="2541865"/>
            <a:ext cx="310788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Millions of Daily Uploads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38570" y="2989183"/>
            <a:ext cx="605873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Platforms like Unsplash and Pinterest handle vast amounts of user-generated image content daily.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546" y="1499949"/>
            <a:ext cx="6487716" cy="2696647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2978" y="1714381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3713" y="1884997"/>
            <a:ext cx="279202" cy="27920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2978" y="2541865"/>
            <a:ext cx="386334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Moderation Challenge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32978" y="2989183"/>
            <a:ext cx="605885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appropriate content requires robust, scalable, and automatic moderation to protect communities. Manual review is not feasible.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24138" y="4403407"/>
            <a:ext cx="6487597" cy="2365653"/>
          </a:xfrm>
          <a:prstGeom prst="roundRect">
            <a:avLst>
              <a:gd name="adj" fmla="val 3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38570" y="4617839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9305" y="4788456"/>
            <a:ext cx="279202" cy="27920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38570" y="5445323"/>
            <a:ext cx="310586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Photographer Protection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938570" y="5892641"/>
            <a:ext cx="605873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Artists need tools like custom watermarks to protect their intellectual property on sharing platforms.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418546" y="4403407"/>
            <a:ext cx="6487716" cy="2365653"/>
          </a:xfrm>
          <a:prstGeom prst="roundRect">
            <a:avLst>
              <a:gd name="adj" fmla="val 3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32978" y="4617839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3713" y="4788456"/>
            <a:ext cx="279202" cy="27920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2978" y="5445323"/>
            <a:ext cx="320742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&amp; Efficiency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32978" y="5892641"/>
            <a:ext cx="605885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thumbnails for faster loading and a better user experience is critical for large image libraries.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24138" y="7001708"/>
            <a:ext cx="1318212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solutions demand expensive, always-on servers that often sit idle, leading to wasted resources. There has to be a more efficient way.</a:t>
            </a:r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4059F3-DD6C-5E79-81F4-28F948848BE5}"/>
              </a:ext>
            </a:extLst>
          </p:cNvPr>
          <p:cNvSpPr/>
          <p:nvPr/>
        </p:nvSpPr>
        <p:spPr>
          <a:xfrm>
            <a:off x="12541956" y="7699022"/>
            <a:ext cx="2088444" cy="5305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483" y="639008"/>
            <a:ext cx="8352711" cy="449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Introducing CloudLens: Our Serverless Solution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9483" y="1538049"/>
            <a:ext cx="318301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Traditional Image Processing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9483" y="1998821"/>
            <a:ext cx="646628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Servers running 24/7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9483" y="2349460"/>
            <a:ext cx="646628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scaling efforts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9483" y="2700099"/>
            <a:ext cx="646628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operational costs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9483" y="3050738"/>
            <a:ext cx="646628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intensive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844" y="3540800"/>
            <a:ext cx="3357443" cy="335744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42252" y="1538049"/>
            <a:ext cx="421433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CloudLens: The Serverless Advantage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2252" y="1998821"/>
            <a:ext cx="646628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Pay-per-use model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2252" y="2349460"/>
            <a:ext cx="646628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scaling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2252" y="2700099"/>
            <a:ext cx="646628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Cost-effective &amp; Free Tier friendly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2252" y="3050738"/>
            <a:ext cx="646628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resource utilization</a:t>
            </a:r>
            <a:endParaRPr lang="en-US" sz="14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15" y="3540800"/>
            <a:ext cx="3327440" cy="332744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29483" y="7302818"/>
            <a:ext cx="1337143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CloudLens leverages AWS-powered infrastructure to automatically moderate content, add watermarks, and generate thumbnails – all completely serverless.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71E6A-12DF-1ED5-A554-191582ECCA9A}"/>
              </a:ext>
            </a:extLst>
          </p:cNvPr>
          <p:cNvSpPr/>
          <p:nvPr/>
        </p:nvSpPr>
        <p:spPr>
          <a:xfrm>
            <a:off x="12541956" y="7699022"/>
            <a:ext cx="2088444" cy="5305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934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Demo: 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01635"/>
            <a:ext cx="3933349" cy="39333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88161" y="2550557"/>
            <a:ext cx="8555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288161" y="3117533"/>
            <a:ext cx="8555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730841" y="37072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204C8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CloudLens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642D-9D36-B043-69A4-6D0066523019}"/>
              </a:ext>
            </a:extLst>
          </p:cNvPr>
          <p:cNvSpPr/>
          <p:nvPr/>
        </p:nvSpPr>
        <p:spPr>
          <a:xfrm>
            <a:off x="12541956" y="7699022"/>
            <a:ext cx="2088444" cy="5305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0937"/>
            <a:ext cx="93577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Excellence: Cost &amp; Performance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015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Beyond the simple interface, CloudLens is built upon robust, enterprise-grade infrastructure designed for efficiency.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19594"/>
            <a:ext cx="4196358" cy="2410897"/>
          </a:xfrm>
          <a:prstGeom prst="roundRect">
            <a:avLst>
              <a:gd name="adj" fmla="val 2258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65402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Unmatched Cost 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49877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traditional platforms paying for idle servers, CloudLens costs pennies per thousand uploads.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19594"/>
            <a:ext cx="4196358" cy="2410897"/>
          </a:xfrm>
          <a:prstGeom prst="roundRect">
            <a:avLst>
              <a:gd name="adj" fmla="val 2258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654028"/>
            <a:ext cx="3155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 Free Tier Friendly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14444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Startups can leverage the AWS Free Tier, enabling them to launch and grow without massive upfront infrastructure costs.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419594"/>
            <a:ext cx="4196358" cy="2410897"/>
          </a:xfrm>
          <a:prstGeom prst="roundRect">
            <a:avLst>
              <a:gd name="adj" fmla="val 2258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365402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Optimized Resource Usage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49877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serverless architecture ensures you only pay for compute when it's actively used.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0856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translates directly into significant savings and scalable performance for any platform.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0ABFC-89AF-529E-D008-8BBABBE5B318}"/>
              </a:ext>
            </a:extLst>
          </p:cNvPr>
          <p:cNvSpPr/>
          <p:nvPr/>
        </p:nvSpPr>
        <p:spPr>
          <a:xfrm>
            <a:off x="12541956" y="7699022"/>
            <a:ext cx="2088444" cy="5305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297</Words>
  <Application>Microsoft Office PowerPoint</Application>
  <PresentationFormat>Custom</PresentationFormat>
  <Paragraphs>40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Inter</vt:lpstr>
      <vt:lpstr>Arial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Nitesh</dc:creator>
  <cp:lastModifiedBy>Ankita Sachde</cp:lastModifiedBy>
  <cp:revision>2</cp:revision>
  <dcterms:created xsi:type="dcterms:W3CDTF">2025-12-02T18:10:20Z</dcterms:created>
  <dcterms:modified xsi:type="dcterms:W3CDTF">2025-12-02T18:20:25Z</dcterms:modified>
</cp:coreProperties>
</file>